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4" r:id="rId2"/>
    <p:sldId id="298" r:id="rId3"/>
    <p:sldId id="299" r:id="rId4"/>
    <p:sldId id="283" r:id="rId5"/>
    <p:sldId id="292" r:id="rId6"/>
    <p:sldId id="293" r:id="rId7"/>
    <p:sldId id="294" r:id="rId8"/>
    <p:sldId id="295" r:id="rId9"/>
    <p:sldId id="284" r:id="rId10"/>
    <p:sldId id="285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7200"/>
              <a:t>21届毕业生材料解读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4515" y="4085908"/>
            <a:ext cx="9144000" cy="1655762"/>
          </a:xfrm>
        </p:spPr>
        <p:txBody>
          <a:bodyPr/>
          <a:lstStyle/>
          <a:p>
            <a:endParaRPr lang="zh-CN" altLang="en-US"/>
          </a:p>
          <a:p>
            <a:pPr algn="r"/>
            <a:r>
              <a:rPr lang="zh-CN" altLang="en-US"/>
              <a:t> </a:t>
            </a:r>
            <a:r>
              <a:rPr lang="zh-CN" altLang="en-US" sz="2800"/>
              <a:t>——商贸招生就业服务中心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1355" y="2541270"/>
            <a:ext cx="11202035" cy="1325880"/>
          </a:xfrm>
        </p:spPr>
        <p:txBody>
          <a:bodyPr/>
          <a:lstStyle/>
          <a:p>
            <a:r>
              <a:rPr lang="zh-CN" altLang="en-US"/>
              <a:t>商贸就业服务中心祝各位毕业生们前程似锦！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跟踪调查表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自行打印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370" y="1414145"/>
            <a:ext cx="5219065" cy="51873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5" y="255905"/>
            <a:ext cx="5293995" cy="63455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68035" y="706755"/>
            <a:ext cx="5505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时间按当时签订的日期写，敲就业协议书上的公章，与协议书上的章一致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31604057536_.pic"/>
          <p:cNvPicPr>
            <a:picLocks noChangeAspect="1"/>
          </p:cNvPicPr>
          <p:nvPr/>
        </p:nvPicPr>
        <p:blipFill>
          <a:blip r:embed="rId2"/>
          <a:srcRect l="13291" t="2090" r="13061" b="9659"/>
          <a:stretch>
            <a:fillRect/>
          </a:stretch>
        </p:blipFill>
        <p:spPr>
          <a:xfrm>
            <a:off x="5939155" y="208915"/>
            <a:ext cx="5396865" cy="64408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1884680"/>
            <a:ext cx="85959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/>
              <a:t>就业诚信承诺书</a:t>
            </a:r>
          </a:p>
          <a:p>
            <a:endParaRPr lang="zh-CN" altLang="en-US" sz="6000"/>
          </a:p>
        </p:txBody>
      </p:sp>
      <p:sp>
        <p:nvSpPr>
          <p:cNvPr id="4" name="文本框 3"/>
          <p:cNvSpPr txBox="1"/>
          <p:nvPr/>
        </p:nvSpPr>
        <p:spPr>
          <a:xfrm>
            <a:off x="489585" y="3454400"/>
            <a:ext cx="4152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日期为当时签订日期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毕业生登记表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WeChatcef1225c30ee2e692c8816492891c5b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015" y="-48260"/>
            <a:ext cx="6610985" cy="686689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027295" y="5429250"/>
            <a:ext cx="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D8D8F400-4C85-434A-8EA0-A65A51900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4" y="65001"/>
            <a:ext cx="5420796" cy="6594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91604410889_.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615" y="4196715"/>
            <a:ext cx="7202170" cy="2628265"/>
          </a:xfrm>
          <a:prstGeom prst="rect">
            <a:avLst/>
          </a:prstGeom>
        </p:spPr>
      </p:pic>
      <p:pic>
        <p:nvPicPr>
          <p:cNvPr id="2" name="图片 1" descr="471604410781_.pic_h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575" y="-168910"/>
            <a:ext cx="6110605" cy="71964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21400" y="2507615"/>
            <a:ext cx="5958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“家庭主要成员”是指直系亲属（父母和爱人、子女）。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31255" y="610870"/>
            <a:ext cx="57384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600"/>
              <a:t>联系不上班主任，证明人可以写同学或者其他老师的名字，联系方式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01604410904_.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-16510"/>
            <a:ext cx="5505450" cy="708596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H="1">
            <a:off x="3876675" y="1320165"/>
            <a:ext cx="10795" cy="17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278630" y="6329045"/>
            <a:ext cx="20955" cy="200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82520DFE-6839-4CA4-BCF2-D8696A001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8" y="0"/>
            <a:ext cx="6249061" cy="69522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216650" y="1066165"/>
            <a:ext cx="4342765" cy="28613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明年</a:t>
            </a:r>
            <a:r>
              <a:rPr lang="en-US" altLang="zh-CN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r>
              <a:rPr lang="zh-CN" altLang="en-US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月份考上了再上交的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722055-1F8C-4741-98BB-4E9B44FE1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6" y="250661"/>
            <a:ext cx="5128070" cy="64325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93</Words>
  <Application>Microsoft Office PowerPoint</Application>
  <PresentationFormat>宽屏</PresentationFormat>
  <Paragraphs>13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主题</vt:lpstr>
      <vt:lpstr>21届毕业生材料解读</vt:lpstr>
      <vt:lpstr>跟踪调查表</vt:lpstr>
      <vt:lpstr>PowerPoint 演示文稿</vt:lpstr>
      <vt:lpstr>PowerPoint 演示文稿</vt:lpstr>
      <vt:lpstr>毕业生登记表</vt:lpstr>
      <vt:lpstr>PowerPoint 演示文稿</vt:lpstr>
      <vt:lpstr>PowerPoint 演示文稿</vt:lpstr>
      <vt:lpstr>PowerPoint 演示文稿</vt:lpstr>
      <vt:lpstr>PowerPoint 演示文稿</vt:lpstr>
      <vt:lpstr>商贸就业服务中心祝各位毕业生们前程似锦！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lujialing</dc:creator>
  <cp:lastModifiedBy>安娜 安娜</cp:lastModifiedBy>
  <cp:revision>6</cp:revision>
  <dcterms:created xsi:type="dcterms:W3CDTF">2020-11-05T09:48:00Z</dcterms:created>
  <dcterms:modified xsi:type="dcterms:W3CDTF">2021-11-26T05:52:16Z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