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  <p:sldId id="256" r:id="rId4"/>
    <p:sldId id="257" r:id="rId5"/>
    <p:sldId id="258" r:id="rId6"/>
    <p:sldId id="259" r:id="rId7"/>
    <p:sldId id="260" r:id="rId8"/>
    <p:sldId id="261" r:id="rId9"/>
    <p:sldId id="264" r:id="rId10"/>
    <p:sldId id="262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www.zjzwfw.gov.c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8864" y="1268760"/>
            <a:ext cx="8229600" cy="1656184"/>
          </a:xfrm>
        </p:spPr>
        <p:txBody>
          <a:bodyPr>
            <a:noAutofit/>
          </a:bodyPr>
          <a:lstStyle/>
          <a:p>
            <a:r>
              <a:rPr lang="en-US" altLang="zh-CN" sz="4000" u="sng" dirty="0" smtClean="0">
                <a:latin typeface="+mn-ea"/>
                <a:ea typeface="+mn-ea"/>
              </a:rPr>
              <a:t>http://www.hrss.hangzhou.gov.cn</a:t>
            </a:r>
            <a:r>
              <a:rPr lang="en-US" altLang="zh-CN" sz="4000" u="sng" dirty="0">
                <a:latin typeface="+mn-ea"/>
                <a:ea typeface="+mn-ea"/>
              </a:rPr>
              <a:t>/</a:t>
            </a:r>
            <a:br>
              <a:rPr lang="en-US" altLang="zh-CN" sz="4000" u="sng" dirty="0" smtClean="0">
                <a:latin typeface="+mn-ea"/>
                <a:ea typeface="+mn-ea"/>
              </a:rPr>
            </a:br>
            <a:r>
              <a:rPr lang="zh-CN" altLang="en-US" sz="4000" dirty="0" smtClean="0">
                <a:latin typeface="+mn-ea"/>
                <a:ea typeface="+mn-ea"/>
              </a:rPr>
              <a:t>杭州市人力资源和社会保障网</a:t>
            </a:r>
            <a:endParaRPr lang="zh-CN" altLang="zh-CN" sz="4000" dirty="0">
              <a:latin typeface="+mn-ea"/>
              <a:ea typeface="+mn-ea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518864" y="3501008"/>
            <a:ext cx="8229600" cy="22322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zh-CN" altLang="zh-CN" sz="5400" dirty="0">
              <a:solidFill>
                <a:srgbClr val="FF0000"/>
              </a:solidFill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370158" y="3329338"/>
            <a:ext cx="8229600" cy="144016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zh-CN" altLang="zh-CN" sz="4800" dirty="0"/>
          </a:p>
        </p:txBody>
      </p:sp>
      <p:sp>
        <p:nvSpPr>
          <p:cNvPr id="3" name="矩形 2"/>
          <p:cNvSpPr/>
          <p:nvPr/>
        </p:nvSpPr>
        <p:spPr>
          <a:xfrm>
            <a:off x="539552" y="3244334"/>
            <a:ext cx="739817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500" u="sng" dirty="0">
                <a:solidFill>
                  <a:schemeClr val="tx2"/>
                </a:solidFill>
                <a:latin typeface="+mn-ea"/>
                <a:cs typeface="+mj-cs"/>
                <a:hlinkClick r:id="rId1"/>
              </a:rPr>
              <a:t>http://www.zjzwfw.gov.cn</a:t>
            </a:r>
            <a:r>
              <a:rPr lang="en-US" altLang="zh-CN" sz="4500" u="sng" dirty="0">
                <a:solidFill>
                  <a:schemeClr val="tx2"/>
                </a:solidFill>
                <a:latin typeface="+mn-ea"/>
                <a:cs typeface="+mj-cs"/>
                <a:hlinkClick r:id="rId1"/>
              </a:rPr>
              <a:t>/</a:t>
            </a:r>
            <a:endParaRPr lang="en-US" altLang="zh-CN" sz="4500" u="sng" dirty="0">
              <a:solidFill>
                <a:schemeClr val="tx2"/>
              </a:solidFill>
              <a:latin typeface="+mn-ea"/>
              <a:cs typeface="+mj-cs"/>
            </a:endParaRPr>
          </a:p>
          <a:p>
            <a:r>
              <a:rPr lang="zh-CN" altLang="en-US" sz="4500" u="sng" dirty="0">
                <a:solidFill>
                  <a:schemeClr val="tx2"/>
                </a:solidFill>
                <a:latin typeface="+mn-ea"/>
                <a:cs typeface="+mj-cs"/>
              </a:rPr>
              <a:t>浙江省政务服务网</a:t>
            </a:r>
            <a:endParaRPr lang="zh-CN" altLang="en-US" sz="4500" u="sng" dirty="0">
              <a:solidFill>
                <a:schemeClr val="tx2"/>
              </a:solidFill>
              <a:latin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6213"/>
            <a:ext cx="9144000" cy="650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8998" y="476672"/>
            <a:ext cx="7851648" cy="761256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dirty="0" smtClean="0">
                <a:solidFill>
                  <a:srgbClr val="FF0000"/>
                </a:solidFill>
              </a:rPr>
              <a:t>搜索“</a:t>
            </a:r>
            <a:r>
              <a:rPr lang="zh-CN" altLang="en-US" sz="4000" dirty="0">
                <a:solidFill>
                  <a:srgbClr val="FF0000"/>
                </a:solidFill>
              </a:rPr>
              <a:t>高校毕业生就业手续办理</a:t>
            </a:r>
            <a:r>
              <a:rPr lang="zh-CN" altLang="en-US" sz="4000" dirty="0" smtClean="0">
                <a:solidFill>
                  <a:srgbClr val="FF0000"/>
                </a:solidFill>
              </a:rPr>
              <a:t>”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7854696" cy="17526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814"/>
            <a:ext cx="9144000" cy="547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8720"/>
            <a:ext cx="914399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9512" y="5694233"/>
            <a:ext cx="7851648" cy="1828800"/>
          </a:xfrm>
        </p:spPr>
        <p:txBody>
          <a:bodyPr/>
          <a:lstStyle/>
          <a:p>
            <a:r>
              <a:rPr lang="en-US" altLang="zh-CN" dirty="0" smtClean="0"/>
              <a:t>z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55576" y="548680"/>
            <a:ext cx="7848872" cy="1032903"/>
          </a:xfrm>
        </p:spPr>
        <p:txBody>
          <a:bodyPr>
            <a:normAutofit/>
          </a:bodyPr>
          <a:lstStyle/>
          <a:p>
            <a:pPr algn="l"/>
            <a:r>
              <a:rPr lang="zh-CN" altLang="en-US" sz="4400" dirty="0">
                <a:solidFill>
                  <a:srgbClr val="FFFF00"/>
                </a:solidFill>
              </a:rPr>
              <a:t>实</a:t>
            </a:r>
            <a:r>
              <a:rPr lang="zh-CN" altLang="en-US" sz="4400" dirty="0" smtClean="0">
                <a:solidFill>
                  <a:srgbClr val="FFFF00"/>
                </a:solidFill>
              </a:rPr>
              <a:t>名认证可用支付宝扫码认证</a:t>
            </a:r>
            <a:endParaRPr lang="zh-CN" altLang="en-US" sz="4400" dirty="0">
              <a:solidFill>
                <a:srgbClr val="FFFF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" y="1628800"/>
            <a:ext cx="9144000" cy="454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44652" y="4941168"/>
            <a:ext cx="7854696" cy="1584176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dirty="0" smtClean="0">
                <a:solidFill>
                  <a:srgbClr val="FFFF00"/>
                </a:solidFill>
              </a:rPr>
              <a:t>企业信息：单位代码不清楚的可以</a:t>
            </a:r>
            <a:r>
              <a:rPr lang="zh-CN" altLang="en-US" sz="4000" dirty="0">
                <a:solidFill>
                  <a:srgbClr val="FFFF00"/>
                </a:solidFill>
              </a:rPr>
              <a:t>上</a:t>
            </a:r>
            <a:r>
              <a:rPr lang="zh-CN" altLang="en-US" sz="4000" dirty="0" smtClean="0">
                <a:solidFill>
                  <a:srgbClr val="FFFF00"/>
                </a:solidFill>
              </a:rPr>
              <a:t>“天眼查”查询企业单位代码</a:t>
            </a:r>
            <a:endParaRPr lang="zh-CN" altLang="en-US" sz="4000" dirty="0">
              <a:solidFill>
                <a:srgbClr val="FFFF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4401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78" y="1109338"/>
            <a:ext cx="8373644" cy="4639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263"/>
            <a:ext cx="9144000" cy="5133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6" y="452809"/>
            <a:ext cx="8619048" cy="59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137</Words>
  <Application>WPS 演示</Application>
  <PresentationFormat>全屏显示(4:3)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Wingdings 2</vt:lpstr>
      <vt:lpstr>Wingdings</vt:lpstr>
      <vt:lpstr>Constantia</vt:lpstr>
      <vt:lpstr>Calibri</vt:lpstr>
      <vt:lpstr>微软雅黑</vt:lpstr>
      <vt:lpstr>Arial Unicode MS</vt:lpstr>
      <vt:lpstr>隶书</vt:lpstr>
      <vt:lpstr>流畅</vt:lpstr>
      <vt:lpstr>http://www.hrss.hangzhou.gov.cn/ 杭州市人力资源和社会保障网</vt:lpstr>
      <vt:lpstr>PowerPoint 演示文稿</vt:lpstr>
      <vt:lpstr>搜索“高校毕业生就业手续办理”</vt:lpstr>
      <vt:lpstr>PowerPoint 演示文稿</vt:lpstr>
      <vt:lpstr>z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小猪崽子</cp:lastModifiedBy>
  <cp:revision>13</cp:revision>
  <dcterms:created xsi:type="dcterms:W3CDTF">2019-01-09T00:51:00Z</dcterms:created>
  <dcterms:modified xsi:type="dcterms:W3CDTF">2020-05-14T05:31:19Z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